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1" r:id="rId6"/>
    <p:sldId id="263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428CE04-0203-4E9C-ACB0-21F04F860235}">
          <p14:sldIdLst>
            <p14:sldId id="256"/>
            <p14:sldId id="257"/>
            <p14:sldId id="258"/>
            <p14:sldId id="260"/>
            <p14:sldId id="271"/>
            <p14:sldId id="263"/>
            <p14:sldId id="265"/>
            <p14:sldId id="266"/>
            <p14:sldId id="267"/>
            <p14:sldId id="268"/>
            <p14:sldId id="269"/>
            <p14:sldId id="270"/>
          </p14:sldIdLst>
        </p14:section>
        <p14:section name="Untitled Section" id="{63CCF502-1CAD-440B-8BE2-3C3640AB98E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AEBF3-A2B0-4250-B6F8-D2F196E83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C50C0-3F2C-4F61-97A1-CC6186ABCF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5A5BF-6D87-4A29-A07A-77B8D167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D7E40-49DD-4368-9B18-6E7E29714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C7636-1B88-41C6-A3CB-B0375B227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2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13A48-B026-4A2E-9076-799A97076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2A0C2-9ECD-491E-B5A4-BFF9C0E743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67FB1-9BB1-4556-A04E-DB38ED8EE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6F759-35FE-4BF0-96CD-B248DF2D8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138B9-38D9-427E-B6D4-B17372A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BA4716-112D-4D8F-9EB5-D94A6A3CD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48DF5-4811-42B8-BCDD-D7D086971F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B703B-69EB-4A7B-B3C6-83CC3DFE8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4BE1C5-B55A-4DF2-A87D-1A1692036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DEEAD-4372-4B8B-9045-F39B7077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91366-8A1E-4A29-B639-2BA9BE14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D7C18-B27E-4FA7-ABB7-40C200CF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DCF53-AE9D-40C1-88FB-6D65DBCE2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C43AB-6C7E-43FE-B5D0-E7219BB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BEA92-30ED-45AF-A56C-6237273F3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0F193-47B5-4308-8FC9-FD64435D2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4C3E-B213-48FB-A6C9-DDEC3C60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E00D-0534-42E4-B8FC-FA92FC77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F79533-93CD-425D-A6A9-3845D6B2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281E7-E2B6-414D-B666-92076672C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856C-8225-4DED-8CB0-BA53EFAFC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46A8A-227E-4236-B485-0931EA7EA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9E9D9-2C63-458A-9DEB-9A456F83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2D404-9CDE-479D-B323-76EEAC910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89F2A-1590-4350-A8BE-98C7C2C4A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EA20C-3A0C-4A60-8AC9-332BC659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9BA35-1829-490C-A4D2-E0FA887BB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CFB9E6-27A7-4D1B-9B11-EB40720C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E4487-666C-429F-AF8C-99A5CB9A3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00B01D-B3B1-4E5F-9640-740672A7E9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B4940F-7B91-4F96-93DE-C44E52F3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D75874-DF1E-4659-BE48-DB30785DF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207943-F860-477F-9BD2-E34578640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FADAC4-3818-4262-A6BE-57603725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77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BED7-C75A-45A8-AFD6-5DDBCF4CE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07A55-ADCA-46FA-B6B5-B85910510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6F104E-9776-46EA-BA7B-80AC4C310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0CB18-F3ED-426D-AF05-E04845BA0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9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D9146E-8BFF-4D77-89BD-AEDF446AC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44B462-B73E-419D-852A-2C4C14AF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680CF-4A1C-4D88-A374-C777A937A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0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B304F-15BC-42EE-A9F4-BA811B775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11845-B6AD-4752-8325-B618F2435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1B57A-1C96-48AA-A416-CB99A28DE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C41636-5B22-4C6D-82BB-B1F5BA77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149FF-D5C5-4773-9570-315FA638B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D558A-A994-4E3A-81D8-8200EB658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85EEB-6C79-4D17-989A-4E5357086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7D3FD2-AF46-491A-A58B-71D0548DA3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CF8D18-848E-4DC9-8C40-4A98657F3C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51268-6623-4F74-8DEE-4C88E67BA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692EC-70A0-4105-8979-56CBAA5343E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74564-3FB0-4CC0-9935-A7955888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45BF6-EDAA-4A02-BD1E-23287AB7E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0428F4-ABB4-4599-AB4D-2DE578DCA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2339B-1EAF-4FD3-BFED-393080902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D904-D1A9-4A67-AF3D-CD8EA04E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692EC-70A0-4105-8979-56CBAA5343E4}" type="datetimeFigureOut">
              <a:rPr lang="en-US" smtClean="0"/>
              <a:pPr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4A9E0-1AC3-45D6-A90B-7898388E97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655B1-47EE-4AD0-A075-626D835A12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7918E-CF7F-4A1C-8774-A9EE001B7D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4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3106-A80E-42E3-8036-D32D7F6A93B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6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41</a:t>
            </a:r>
            <a:r>
              <a:rPr lang="en-US" altLang="zh-CN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ÔN TẬP CHUNG</a:t>
            </a:r>
            <a:br>
              <a:rPr lang="en-US" altLang="zh-CN" sz="6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26029-32B3-4C2E-86B6-F4F1209A04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875" y="5308008"/>
            <a:ext cx="9144000" cy="1655762"/>
          </a:xfrm>
        </p:spPr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Nguyễn</a:t>
            </a:r>
            <a:r>
              <a:rPr lang="en-US" altLang="zh-CN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Kim </a:t>
            </a:r>
            <a:r>
              <a:rPr lang="en-US" altLang="zh-CN" b="1" i="1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Trọng</a:t>
            </a:r>
            <a:endParaRPr lang="zh-CN" altLang="en-US" dirty="0"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1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C9C5DA7-D7E5-4FEB-B9C1-97F8A4BAA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347" y="603866"/>
            <a:ext cx="10945504" cy="416256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0BF5036-D8E0-4386-BF6A-BA877191D41D}"/>
              </a:ext>
            </a:extLst>
          </p:cNvPr>
          <p:cNvSpPr/>
          <p:nvPr/>
        </p:nvSpPr>
        <p:spPr>
          <a:xfrm>
            <a:off x="5024751" y="2887243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796DC7-BBBE-45C5-824C-CD0AB1A43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0" y="-429118"/>
            <a:ext cx="10336696" cy="3053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252CF66-3682-444B-B715-678AB339E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80" y="3516948"/>
            <a:ext cx="10124661" cy="226073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D53CCC2-1DAC-4A47-849C-8F42AB064692}"/>
              </a:ext>
            </a:extLst>
          </p:cNvPr>
          <p:cNvSpPr txBox="1"/>
          <p:nvPr/>
        </p:nvSpPr>
        <p:spPr>
          <a:xfrm>
            <a:off x="2008308" y="5815402"/>
            <a:ext cx="2050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58291" y="5374358"/>
            <a:ext cx="8021782" cy="415638"/>
            <a:chOff x="2258291" y="4433454"/>
            <a:chExt cx="8021782" cy="41563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B18111A-F6AF-426A-A066-D83A0E9F6816}"/>
                </a:ext>
              </a:extLst>
            </p:cNvPr>
            <p:cNvCxnSpPr>
              <a:cxnSpLocks/>
            </p:cNvCxnSpPr>
            <p:nvPr/>
          </p:nvCxnSpPr>
          <p:spPr>
            <a:xfrm>
              <a:off x="2258291" y="4627418"/>
              <a:ext cx="802178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9C7F3EA-2D02-4832-B118-207745FEA1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8291" y="4502727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0A40D382-32D5-41AD-8DC8-E1039B7E828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80073" y="4433454"/>
              <a:ext cx="0" cy="34636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559092DD-CD62-4167-BC81-B79EE853752C}"/>
              </a:ext>
            </a:extLst>
          </p:cNvPr>
          <p:cNvSpPr txBox="1"/>
          <p:nvPr/>
        </p:nvSpPr>
        <p:spPr>
          <a:xfrm>
            <a:off x="9731012" y="5747038"/>
            <a:ext cx="1787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91A23A4-B7CD-7C91-B963-ACEB9964847D}"/>
              </a:ext>
            </a:extLst>
          </p:cNvPr>
          <p:cNvSpPr/>
          <p:nvPr/>
        </p:nvSpPr>
        <p:spPr>
          <a:xfrm>
            <a:off x="4372454" y="1631452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9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EE6C52-DC10-41E3-B047-D9547603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4" b="27206"/>
          <a:stretch>
            <a:fillRect/>
          </a:stretch>
        </p:blipFill>
        <p:spPr>
          <a:xfrm>
            <a:off x="654549" y="642730"/>
            <a:ext cx="10503781" cy="527436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87D9C66-A4C6-4264-A4D9-65C3D5351D74}"/>
              </a:ext>
            </a:extLst>
          </p:cNvPr>
          <p:cNvSpPr/>
          <p:nvPr/>
        </p:nvSpPr>
        <p:spPr>
          <a:xfrm>
            <a:off x="2498404" y="3966504"/>
            <a:ext cx="777922" cy="8598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9878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9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B034B0-C26D-4AD8-A20A-6465A88C8D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10750"/>
          <a:stretch>
            <a:fillRect/>
          </a:stretch>
        </p:blipFill>
        <p:spPr>
          <a:xfrm>
            <a:off x="1240971" y="863154"/>
            <a:ext cx="8843556" cy="5929531"/>
          </a:xfrm>
        </p:spPr>
      </p:pic>
      <p:pic>
        <p:nvPicPr>
          <p:cNvPr id="4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6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5FA400-1781-4610-9589-ED1ADAA39A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14"/>
            <a:ext cx="12092607" cy="6858000"/>
          </a:xfrm>
          <a:prstGeom prst="rect">
            <a:avLst/>
          </a:prstGeom>
        </p:spPr>
      </p:pic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3C26E0F7-482E-4C68-BCF1-E8477A86A4CA}"/>
              </a:ext>
            </a:extLst>
          </p:cNvPr>
          <p:cNvCxnSpPr/>
          <p:nvPr/>
        </p:nvCxnSpPr>
        <p:spPr>
          <a:xfrm>
            <a:off x="4701682" y="2991016"/>
            <a:ext cx="2958074" cy="2813437"/>
          </a:xfrm>
          <a:prstGeom prst="curvedConnector3">
            <a:avLst>
              <a:gd name="adj1" fmla="val 50000"/>
            </a:avLst>
          </a:prstGeom>
          <a:ln w="28575"/>
          <a:scene3d>
            <a:camera prst="orthographicFront"/>
            <a:lightRig rig="threePt" dir="t"/>
          </a:scene3d>
          <a:sp3d extrusionH="165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46EB430E-F640-4C40-BE9A-4096E48B40E2}"/>
              </a:ext>
            </a:extLst>
          </p:cNvPr>
          <p:cNvCxnSpPr/>
          <p:nvPr/>
        </p:nvCxnSpPr>
        <p:spPr>
          <a:xfrm flipV="1">
            <a:off x="4701493" y="3286539"/>
            <a:ext cx="2945011" cy="1051087"/>
          </a:xfrm>
          <a:prstGeom prst="curvedConnector3">
            <a:avLst>
              <a:gd name="adj1" fmla="val 50000"/>
            </a:avLst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3F26CFE-5417-4E81-B08C-F10B70D08F54}"/>
              </a:ext>
            </a:extLst>
          </p:cNvPr>
          <p:cNvCxnSpPr>
            <a:cxnSpLocks noChangeAspect="1"/>
          </p:cNvCxnSpPr>
          <p:nvPr/>
        </p:nvCxnSpPr>
        <p:spPr>
          <a:xfrm rot="5400000" flipH="1" flipV="1">
            <a:off x="3790575" y="2376357"/>
            <a:ext cx="4789377" cy="2860766"/>
          </a:xfrm>
          <a:prstGeom prst="curvedConnector3">
            <a:avLst>
              <a:gd name="adj1" fmla="val 50000"/>
            </a:avLst>
          </a:prstGeom>
          <a:scene3d>
            <a:camera prst="orthographicFront"/>
            <a:lightRig rig="threePt" dir="t"/>
          </a:scene3d>
          <a:sp3d extrusionH="203200" contourW="12700">
            <a:extrusionClr>
              <a:srgbClr val="00B0F0"/>
            </a:extrusionClr>
            <a:contourClr>
              <a:srgbClr val="00B0F0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51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5644404C-577A-4023-89CA-B7B2305D4849}"/>
              </a:ext>
            </a:extLst>
          </p:cNvPr>
          <p:cNvCxnSpPr>
            <a:cxnSpLocks/>
          </p:cNvCxnSpPr>
          <p:nvPr/>
        </p:nvCxnSpPr>
        <p:spPr>
          <a:xfrm>
            <a:off x="4638259" y="6109254"/>
            <a:ext cx="4" cy="127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4BB783EC-6020-4F44-97D1-C5BCA8000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62" b="49085"/>
          <a:stretch>
            <a:fillRect/>
          </a:stretch>
        </p:blipFill>
        <p:spPr>
          <a:xfrm>
            <a:off x="0" y="1254035"/>
            <a:ext cx="12192000" cy="1436914"/>
          </a:xfrm>
          <a:prstGeom prst="rect">
            <a:avLst/>
          </a:prstGeom>
        </p:spPr>
      </p:pic>
      <p:pic>
        <p:nvPicPr>
          <p:cNvPr id="8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"/>
            <a:ext cx="2593340" cy="113646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5" y="2935968"/>
            <a:ext cx="1356360" cy="14923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25;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1894780" y="2916090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42;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3147108" y="2935967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48;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A382358-D754-47FA-8A54-D9FA05439172}"/>
              </a:ext>
            </a:extLst>
          </p:cNvPr>
          <p:cNvSpPr txBox="1">
            <a:spLocks/>
          </p:cNvSpPr>
          <p:nvPr/>
        </p:nvSpPr>
        <p:spPr>
          <a:xfrm>
            <a:off x="4399438" y="2889584"/>
            <a:ext cx="1356360" cy="14923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74.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7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016C33-2B5C-4B1C-92B9-78E2AD89E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5" b="16389"/>
          <a:stretch>
            <a:fillRect/>
          </a:stretch>
        </p:blipFill>
        <p:spPr>
          <a:xfrm>
            <a:off x="220025" y="1010581"/>
            <a:ext cx="11115845" cy="16115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70B21A-AB52-4D46-AC2F-9824FC256142}"/>
              </a:ext>
            </a:extLst>
          </p:cNvPr>
          <p:cNvSpPr txBox="1"/>
          <p:nvPr/>
        </p:nvSpPr>
        <p:spPr>
          <a:xfrm>
            <a:off x="2210938" y="2524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FE2531-64FC-4476-B1B4-2F7016B7A8C5}"/>
              </a:ext>
            </a:extLst>
          </p:cNvPr>
          <p:cNvSpPr txBox="1"/>
          <p:nvPr/>
        </p:nvSpPr>
        <p:spPr>
          <a:xfrm>
            <a:off x="5568286" y="301615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  <p:grpSp>
        <p:nvGrpSpPr>
          <p:cNvPr id="14" name="Group 7"/>
          <p:cNvGrpSpPr/>
          <p:nvPr/>
        </p:nvGrpSpPr>
        <p:grpSpPr>
          <a:xfrm>
            <a:off x="1172817" y="2750080"/>
            <a:ext cx="1305340" cy="1446550"/>
            <a:chOff x="2000250" y="3737553"/>
            <a:chExt cx="1047750" cy="1202910"/>
          </a:xfrm>
        </p:grpSpPr>
        <p:sp>
          <p:nvSpPr>
            <p:cNvPr id="15" name="TextBox 14"/>
            <p:cNvSpPr txBox="1"/>
            <p:nvPr/>
          </p:nvSpPr>
          <p:spPr>
            <a:xfrm>
              <a:off x="2286000" y="3737553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13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5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427921" y="3948392"/>
            <a:ext cx="11164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49288" y="3949727"/>
            <a:ext cx="7569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72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820222" y="2737230"/>
            <a:ext cx="1195914" cy="1446550"/>
            <a:chOff x="3820222" y="2737230"/>
            <a:chExt cx="1195914" cy="1446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5AC387-4C56-4542-8967-D180156986C8}"/>
                </a:ext>
              </a:extLst>
            </p:cNvPr>
            <p:cNvSpPr txBox="1"/>
            <p:nvPr/>
          </p:nvSpPr>
          <p:spPr>
            <a:xfrm>
              <a:off x="4146384" y="2737230"/>
              <a:ext cx="86975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78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6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0222" y="3133677"/>
              <a:ext cx="237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grpSp>
        <p:nvGrpSpPr>
          <p:cNvPr id="17" name="Group 7"/>
          <p:cNvGrpSpPr/>
          <p:nvPr/>
        </p:nvGrpSpPr>
        <p:grpSpPr>
          <a:xfrm>
            <a:off x="6589548" y="2806527"/>
            <a:ext cx="1305340" cy="1446550"/>
            <a:chOff x="2000250" y="3733800"/>
            <a:chExt cx="1047750" cy="1202910"/>
          </a:xfrm>
        </p:grpSpPr>
        <p:sp>
          <p:nvSpPr>
            <p:cNvPr id="19" name="TextBox 18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42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56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</a:p>
          </p:txBody>
        </p:sp>
      </p:grpSp>
      <p:grpSp>
        <p:nvGrpSpPr>
          <p:cNvPr id="22" name="Group 7"/>
          <p:cNvGrpSpPr/>
          <p:nvPr/>
        </p:nvGrpSpPr>
        <p:grpSpPr>
          <a:xfrm>
            <a:off x="9367583" y="2815235"/>
            <a:ext cx="1305340" cy="1446550"/>
            <a:chOff x="2000250" y="3733800"/>
            <a:chExt cx="1047750" cy="1202910"/>
          </a:xfrm>
        </p:grpSpPr>
        <p:sp>
          <p:nvSpPr>
            <p:cNvPr id="23" name="TextBox 22"/>
            <p:cNvSpPr txBox="1"/>
            <p:nvPr/>
          </p:nvSpPr>
          <p:spPr>
            <a:xfrm>
              <a:off x="2286000" y="3733800"/>
              <a:ext cx="762000" cy="1202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69</a:t>
              </a:r>
            </a:p>
            <a:p>
              <a:r>
                <a:rPr lang="en-US" sz="44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63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000250" y="3962400"/>
              <a:ext cx="190500" cy="6398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939629" y="3984559"/>
            <a:ext cx="7873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527568" y="4070125"/>
            <a:ext cx="11272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0 6</a:t>
            </a:r>
          </a:p>
        </p:txBody>
      </p:sp>
    </p:spTree>
    <p:extLst>
      <p:ext uri="{BB962C8B-B14F-4D97-AF65-F5344CB8AC3E}">
        <p14:creationId xmlns:p14="http://schemas.microsoft.com/office/powerpoint/2010/main" val="420495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4C93A-37E0-4763-90CA-AA499462B4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4642"/>
            <a:ext cx="12091916" cy="34290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2030310" y="4299443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5C6552-91C2-4CF5-AFC8-82A26C109183}"/>
              </a:ext>
            </a:extLst>
          </p:cNvPr>
          <p:cNvSpPr txBox="1"/>
          <p:nvPr/>
        </p:nvSpPr>
        <p:spPr>
          <a:xfrm>
            <a:off x="6539363" y="4251501"/>
            <a:ext cx="356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chỉ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5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2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EC056C-8D56-428B-809A-38B2397499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30" r="5288" b="3451"/>
          <a:stretch>
            <a:fillRect/>
          </a:stretch>
        </p:blipFill>
        <p:spPr>
          <a:xfrm>
            <a:off x="0" y="735496"/>
            <a:ext cx="11900452" cy="6122504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8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09B6784-EBEC-404E-B518-CE6A222BF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26041" r="4457"/>
          <a:stretch>
            <a:fillRect/>
          </a:stretch>
        </p:blipFill>
        <p:spPr>
          <a:xfrm>
            <a:off x="874644" y="901147"/>
            <a:ext cx="10668000" cy="24088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6DFE90-3DD0-4422-B582-5F13711838BF}"/>
              </a:ext>
            </a:extLst>
          </p:cNvPr>
          <p:cNvSpPr txBox="1"/>
          <p:nvPr/>
        </p:nvSpPr>
        <p:spPr>
          <a:xfrm>
            <a:off x="1932939" y="3586832"/>
            <a:ext cx="10259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chị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hái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37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bông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553800"/>
              </p:ext>
            </p:extLst>
          </p:nvPr>
        </p:nvGraphicFramePr>
        <p:xfrm>
          <a:off x="3737112" y="2210938"/>
          <a:ext cx="4717775" cy="941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4169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+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E4B3B7A-06A7-4249-821F-F340C4A1A6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2" r="6196" b="10247"/>
          <a:stretch>
            <a:fillRect/>
          </a:stretch>
        </p:blipFill>
        <p:spPr>
          <a:xfrm>
            <a:off x="251791" y="675860"/>
            <a:ext cx="11555896" cy="249140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C572D5-41E3-4E0D-B1C1-31DFEC066835}"/>
              </a:ext>
            </a:extLst>
          </p:cNvPr>
          <p:cNvSpPr txBox="1"/>
          <p:nvPr/>
        </p:nvSpPr>
        <p:spPr>
          <a:xfrm>
            <a:off x="3384645" y="2760268"/>
            <a:ext cx="928047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15 </a:t>
            </a:r>
            <a:r>
              <a:rPr lang="en-US" sz="3600" b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viên</a:t>
            </a:r>
            <a:r>
              <a:rPr lang="en-US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bi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688524"/>
              </p:ext>
            </p:extLst>
          </p:nvPr>
        </p:nvGraphicFramePr>
        <p:xfrm>
          <a:off x="3657599" y="1937983"/>
          <a:ext cx="4367285" cy="750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34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50626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6" name="Hình ảnh 2">
            <a:extLst>
              <a:ext uri="{FF2B5EF4-FFF2-40B4-BE49-F238E27FC236}">
                <a16:creationId xmlns:a16="http://schemas.microsoft.com/office/drawing/2014/main" id="{3B566F93-8858-4DE2-9B73-517CAD9A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>
            <a:fillRect/>
          </a:stretch>
        </p:blipFill>
        <p:spPr>
          <a:xfrm>
            <a:off x="0" y="13253"/>
            <a:ext cx="2593340" cy="92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8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81</Words>
  <Application>Microsoft Office PowerPoint</Application>
  <PresentationFormat>Widescreen</PresentationFormat>
  <Paragraphs>38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Arial-Rounded</vt:lpstr>
      <vt:lpstr>Calibri</vt:lpstr>
      <vt:lpstr>Calibri Light</vt:lpstr>
      <vt:lpstr>Times New Roman</vt:lpstr>
      <vt:lpstr>Office Theme</vt:lpstr>
      <vt:lpstr>Bài 41: ÔN TẬP CHUNG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41:  ÔN TẬP CHUNG</dc:title>
  <dc:creator>HP</dc:creator>
  <cp:lastModifiedBy>Administrator</cp:lastModifiedBy>
  <cp:revision>33</cp:revision>
  <dcterms:created xsi:type="dcterms:W3CDTF">2020-08-16T13:47:57Z</dcterms:created>
  <dcterms:modified xsi:type="dcterms:W3CDTF">2024-05-07T15:48:23Z</dcterms:modified>
</cp:coreProperties>
</file>